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6" r:id="rId5"/>
    <p:sldId id="258" r:id="rId6"/>
    <p:sldId id="259" r:id="rId7"/>
    <p:sldId id="262" r:id="rId8"/>
    <p:sldId id="260" r:id="rId9"/>
    <p:sldId id="263" r:id="rId10"/>
    <p:sldId id="261" r:id="rId11"/>
    <p:sldId id="275" r:id="rId12"/>
    <p:sldId id="277" r:id="rId13"/>
    <p:sldId id="264" r:id="rId14"/>
    <p:sldId id="265" r:id="rId15"/>
    <p:sldId id="278" r:id="rId16"/>
    <p:sldId id="267" r:id="rId17"/>
    <p:sldId id="268" r:id="rId18"/>
    <p:sldId id="269" r:id="rId19"/>
    <p:sldId id="270" r:id="rId20"/>
    <p:sldId id="272" r:id="rId21"/>
    <p:sldId id="273" r:id="rId22"/>
    <p:sldId id="279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7968-EA14-4F4C-82AC-08715C26E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041D1-D5DB-4837-A601-7605427A9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CFDC4-9018-4BA4-9C12-FCCCE26D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A8C4E-90D0-489D-80BE-B5C8B0B7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00DB0-B3CB-43E0-95AB-F4447A02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85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2481-3EE5-44B2-9D89-4660F315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951A0-5E67-46B3-A57D-650A6F8D6D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DAA7-7393-4350-A73D-96E17576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C31D-BA8A-49B3-8B59-9C4C4083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893E0-3160-4E73-9C28-6552A7B4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47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926C5-6D7E-4526-8A3F-3D9A38360B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8960A-04F3-4109-9C57-67D0FBE9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7DE76-CBD7-4FE6-9082-3F38C1CB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0D659-0129-4C95-AD4D-70C44727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E5588-3392-41DE-B67F-764237E9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94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67F6F-EC66-4B4C-B25D-EC48F205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5D25-95E6-404B-8A1B-E0883F98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AB0E4-044B-4AD1-8B3F-E4F7000BC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3502-EFE6-4C29-A659-63896902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CA555-70FE-4EC8-9AD1-ED2C9D47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25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4EBEB-81AD-4228-B075-B45346E5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2CB58-22BA-4B40-A8A1-5E065D508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F138E-1AE7-4127-A9D7-2D3160E6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ECF86-23C3-406B-A811-6EAF7AA1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6581B-741B-4747-B7AB-80CFE719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34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FE43-B766-451E-A827-DDE1D6C7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2A63-C3A0-4A8A-B607-C834742FB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06E2F-9997-4D6E-8473-E6794C0FC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4E05A-E988-4498-BDDB-0280DE3B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69BA7-7810-477A-B71E-0C28AC7D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A3DB6-35CC-4761-8DB3-55105AFD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4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6DAC-FFF0-406B-9566-86C3CD06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D53B-7832-4DE1-A16A-DE05E6090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56F25-F45D-48D6-91AD-BFBCA55AE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9AB52-E25C-49D0-80AD-7FB2D2F06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F3D00-D1A6-4287-9DEE-38B94B9B61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A2958-07D3-45CD-AC14-94E5FD12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06D0B-8646-4B90-A713-F5EDAE25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E92CF8-0F7F-4FB6-9756-AF8142E9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8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B5BC6-2277-481A-8EAF-912B49E8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AC476-4849-4527-B9E2-E857A908D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F7A28-6845-47EE-B682-4AD20CD9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219EC-C2FC-45AC-8BF9-B93C644D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73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4E299-6286-48B9-8C30-4B2D39BB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0810A-CCD2-48ED-9C05-F36212A1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39FFE-8988-4949-837C-4A50ECC18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27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8FD31-A630-4C71-A5E1-4368F74E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62DCF-4B16-4A4A-96C7-917392A9F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2A34A-DEBC-442E-A836-6B4C5451F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2ABE9-A805-4C1C-9795-175FE93D8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D7171-04C1-4A0F-8139-75878ED3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F6805-BEBF-4A97-A1C0-087A2CE0F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972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DA5C-9333-46C5-A18A-8A0300155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CA56C-3E5C-4539-912C-921B73557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7CBB5-F72C-485A-9146-A0879125C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5D4C8-0417-464E-A10F-9D352093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12F86-7DEE-4396-97B9-44A72CA5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F8B2D-2844-4CD0-9A3F-566178AF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14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A5511-BB4A-4413-9295-375BF111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30B88-983C-48B6-882B-6D07F81E5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21ADD-1681-410A-9F41-942FF7B9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F5119-1D27-47D2-9368-873564D1D5B9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EAEA-ACCD-4B9F-89A7-165B5432DC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C49D5-D76F-44BE-873B-45D92E605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ACBB1-8D26-4B5F-9BF9-153FAE9ADF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107A-8510-4813-A80F-843974128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645" y="1451453"/>
            <a:ext cx="9212062" cy="1207363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Get Started with Flutter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9AF1D-73E4-4F04-82D8-A9AAA5902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645" y="3602038"/>
            <a:ext cx="9771355" cy="273661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latin typeface="Product Sans" panose="020B0403030502040203" pitchFamily="34" charset="0"/>
              </a:rPr>
              <a:t>Session by</a:t>
            </a:r>
          </a:p>
          <a:p>
            <a:pPr algn="l"/>
            <a:r>
              <a:rPr lang="en-IN" dirty="0">
                <a:latin typeface="Product Sans Bold" panose="020B0703030502040203" pitchFamily="34" charset="0"/>
              </a:rPr>
              <a:t>             R P S Naik</a:t>
            </a:r>
          </a:p>
          <a:p>
            <a:pPr algn="l"/>
            <a:r>
              <a:rPr lang="en-IN" sz="1700" dirty="0">
                <a:latin typeface="Product Sans" panose="020B0403030502040203" pitchFamily="34" charset="0"/>
              </a:rPr>
              <a:t>                  Flutter, MEAN Stack Developer</a:t>
            </a:r>
          </a:p>
          <a:p>
            <a:pPr algn="l"/>
            <a:endParaRPr lang="en-IN" sz="1700" dirty="0">
              <a:latin typeface="Product Sans" panose="020B0403030502040203" pitchFamily="34" charset="0"/>
            </a:endParaRPr>
          </a:p>
          <a:p>
            <a:pPr algn="l"/>
            <a:r>
              <a:rPr lang="en-IN" sz="1700" dirty="0">
                <a:latin typeface="Product Sans" panose="020B0403030502040203" pitchFamily="34" charset="0"/>
              </a:rPr>
              <a:t>7 Days free live session</a:t>
            </a:r>
          </a:p>
          <a:p>
            <a:pPr algn="l"/>
            <a:endParaRPr lang="en-IN" sz="1700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AA56D-1D5F-406A-94E2-270B13E5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" y="4067784"/>
            <a:ext cx="724270" cy="724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B197C-C81B-4D51-BDE8-581BB2658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669" y="3602038"/>
            <a:ext cx="4603893" cy="253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BF72F-AC22-4038-ACB9-FF211AB2B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2" y="206016"/>
            <a:ext cx="1603113" cy="457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767AD-E544-4043-A6EC-535D7E491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50" y="-371611"/>
            <a:ext cx="4495072" cy="26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7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AE0-33A5-4DE0-84B6-419983CDA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211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Who is our Serious Competitor 🤨?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513781-01D2-4E16-9E67-8B4F3688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12" y="2085890"/>
            <a:ext cx="7458075" cy="37242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96A959-353C-4874-9A21-AD7CCCE44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" y="164650"/>
            <a:ext cx="1384918" cy="39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481F3C-BB36-45EB-9F40-25DD75BBB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6EA1-4C0D-4F62-8361-B63E678F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is different👻 from React Native 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DA5D-6593-4143-9BDB-6CDABE67C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206256"/>
            <a:ext cx="1641282" cy="468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548B8-EC16-4BB1-895D-00DCE3DF0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F7007-BA3E-4EC8-B842-C1FB8C7D5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40" y="1846586"/>
            <a:ext cx="6969433" cy="46462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BBACC-8EE5-471A-9A0D-E50CC61D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0" y="207146"/>
            <a:ext cx="1079330" cy="308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4B513-99FC-4446-8E8E-A0107DCC4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1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98951-AB69-49C2-B71E-9B7CB45D2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76755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is different👻 from React Native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8595B-4232-4304-86D7-DA5CB076E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>
                <a:latin typeface="Product Sans" panose="020B0403030502040203" pitchFamily="34" charset="0"/>
              </a:rPr>
              <a:t> Flutter</a:t>
            </a:r>
            <a:endParaRPr lang="en-IN" dirty="0">
              <a:latin typeface="Product Sans" panose="020B040303050204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82123-B191-45CF-BC97-0AF5A048E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2014" y="2780282"/>
            <a:ext cx="5157787" cy="3684588"/>
          </a:xfrm>
        </p:spPr>
        <p:txBody>
          <a:bodyPr>
            <a:normAutofit/>
          </a:bodyPr>
          <a:lstStyle/>
          <a:p>
            <a:r>
              <a:rPr lang="en-GB" sz="2500" dirty="0">
                <a:latin typeface="Product Sans" panose="020B0403030502040203" pitchFamily="34" charset="0"/>
              </a:rPr>
              <a:t>Backed by Google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App Performance – Purely Native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UI – Proprietary customized widgets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60 FPS Support – Yes</a:t>
            </a:r>
          </a:p>
          <a:p>
            <a:r>
              <a:rPr lang="en-GB" sz="2500" dirty="0">
                <a:latin typeface="Product Sans" panose="020B0403030502040203" pitchFamily="34" charset="0"/>
              </a:rPr>
              <a:t>JIT and AOT - Yes</a:t>
            </a:r>
            <a:endParaRPr lang="en-IN" sz="2500" dirty="0">
              <a:latin typeface="Product Sans" panose="020B040303050204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F5FDC-8D6D-45CA-B6A3-3E3795A91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>
                <a:latin typeface="Product Sans" panose="020B0403030502040203" pitchFamily="34" charset="0"/>
              </a:rPr>
              <a:t>React Native</a:t>
            </a:r>
            <a:endParaRPr lang="en-IN" dirty="0">
              <a:latin typeface="Product Sans" panose="020B040303050204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D7AC8-0270-430A-8C5D-75A747F14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9500" y="2863323"/>
            <a:ext cx="5183188" cy="3684588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Product Sans" panose="020B0403030502040203" pitchFamily="34" charset="0"/>
              </a:rPr>
              <a:t>Backed by Facebook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Fairly Robust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UI – Native Components</a:t>
            </a:r>
          </a:p>
          <a:p>
            <a:r>
              <a:rPr lang="en-GB" sz="2400" dirty="0">
                <a:latin typeface="Product Sans" panose="020B0403030502040203" pitchFamily="34" charset="0"/>
              </a:rPr>
              <a:t>60 FPS Support – Requires workaround</a:t>
            </a:r>
          </a:p>
          <a:p>
            <a:r>
              <a:rPr lang="en-IN" sz="2400" dirty="0">
                <a:latin typeface="Product Sans" panose="020B0403030502040203" pitchFamily="34" charset="0"/>
              </a:rPr>
              <a:t>JIT and AOT - No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3D8A22-FD3C-429F-8756-F7AB9194A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67" y="2066485"/>
            <a:ext cx="411956" cy="411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921B19-DA90-40EE-BD44-E5FB54B6C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016" y="2015734"/>
            <a:ext cx="725969" cy="513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C0B03D-0CF5-4113-8C5B-995BB4D5A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8" y="162208"/>
            <a:ext cx="1334543" cy="380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199A0C-AFEE-4947-8C77-6064954EC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9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35E0-5138-4EAB-A2B7-BEE48B51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Widgets Everywhere!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79E08-6E7B-47EB-BB46-D0B6C9099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Widgets are the basic building blocks in a Flutter Application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0A1EA-1289-4E20-86DB-D86F60902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8" y="183253"/>
            <a:ext cx="1718523" cy="490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AEC81-A229-4060-85C9-D539D5DBA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420441-8A34-41DD-A9CC-53C5A0A04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7" y="1756639"/>
            <a:ext cx="5328265" cy="47362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04344-90E0-4850-98E9-4BACC2E1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6" y="239485"/>
            <a:ext cx="1391137" cy="3970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C70114-3263-4735-9A67-B6763E5C4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1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519A-530C-4F9B-BE07-072E68D1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7" y="1709738"/>
            <a:ext cx="10726013" cy="2852737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How Flutter maintain Native experience over various Platforms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6A24-CE4D-424F-83CE-F6EB0346A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437" y="4749261"/>
            <a:ext cx="10726013" cy="1500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We have the Cupertino Package for iOS</a:t>
            </a:r>
          </a:p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We got the Material Components for Android Apps</a:t>
            </a:r>
          </a:p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…</a:t>
            </a:r>
          </a:p>
          <a:p>
            <a:endParaRPr lang="en-GB" dirty="0">
              <a:solidFill>
                <a:schemeClr val="tx1"/>
              </a:solidFill>
              <a:latin typeface="Product Sans" panose="020B0403030502040203" pitchFamily="34" charset="0"/>
            </a:endParaRPr>
          </a:p>
          <a:p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CDFF6D-E7EC-4038-BAE6-D23BF479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5" y="184174"/>
            <a:ext cx="1314296" cy="375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A3DA5-BBF4-44AB-B9E9-A6C8C4072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C997C-7CDE-4C55-8DFC-654C6B9C0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08" y="3842921"/>
            <a:ext cx="4656992" cy="25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1C0F-BC13-4D33-8A95-84A74695E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Animations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A7978-8980-4AE2-B41C-D5D32FB21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Flutter Enables 60 FPS independent of what platform the application is based on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37FA8-EAB4-44D3-810F-ABE8F0347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5" y="120438"/>
            <a:ext cx="1475399" cy="42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3ADEC8-83D9-4685-A58C-B710A9AB9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150E37-6C7B-4B19-AF1D-C884B0A33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83" y="1683582"/>
            <a:ext cx="5635129" cy="46959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1F756-9870-4D6D-9542-1A0BD9B31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6" y="230820"/>
            <a:ext cx="1514336" cy="432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E0D6F3-97EA-4E6F-97E5-51ACB5AFB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1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6260F-0CF2-4497-AC68-CB8156D6E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65" y="1560213"/>
            <a:ext cx="6586306" cy="501876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8F4A94-4760-4F53-9271-F02D0B6F1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76" y="224901"/>
            <a:ext cx="1301273" cy="371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A2A55-003B-44B8-BA36-3D9A231A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42F3-D14E-4A90-9111-1F61BA5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96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the Heck is that 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5E3C1-445D-490A-8002-D8123B191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16150"/>
            <a:ext cx="5715000" cy="4276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168C7-AEB6-4B0E-A5E9-75C4FE956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3" y="187964"/>
            <a:ext cx="1718522" cy="490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77D15-559C-447D-AEE6-9E81082EA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6725-BC73-4751-AD1B-B2CE2367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Let’s get messed up </a:t>
            </a: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; )</a:t>
            </a:r>
            <a:b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</a:b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It’s time for </a:t>
            </a:r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Installation!</a:t>
            </a:r>
            <a:b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</a:br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and build our First App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377C7-78AD-4B9F-9DCA-4DC826C15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" y="193395"/>
            <a:ext cx="1549847" cy="442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324ED-F0AE-4A52-937E-3BF7C89B0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2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DD7A4-40AE-4F90-930C-B34A0621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Product Sans" panose="020B0403030502040203" pitchFamily="34" charset="0"/>
              </a:rPr>
              <a:t>What we will be learning in these 7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18D2-C73D-461E-A6A9-C7E9A19F9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latin typeface="Product Sans" panose="020B0403030502040203" pitchFamily="34" charset="0"/>
              </a:rPr>
              <a:t>Day 1 – Introduction to Flutter - Dart and I/O in Dart, Control Statements, Functions, Loops etc</a:t>
            </a:r>
          </a:p>
          <a:p>
            <a:r>
              <a:rPr lang="en-IN" dirty="0">
                <a:latin typeface="Product Sans" panose="020B0403030502040203" pitchFamily="34" charset="0"/>
              </a:rPr>
              <a:t>Day 2 – Object Oriented Programming</a:t>
            </a:r>
          </a:p>
          <a:p>
            <a:r>
              <a:rPr lang="en-IN" dirty="0">
                <a:latin typeface="Product Sans" panose="020B0403030502040203" pitchFamily="34" charset="0"/>
              </a:rPr>
              <a:t>Day 3 – Installation of Flutter SDK and building your first Flutter app</a:t>
            </a:r>
          </a:p>
          <a:p>
            <a:r>
              <a:rPr lang="en-IN" dirty="0">
                <a:latin typeface="Product Sans" panose="020B0403030502040203" pitchFamily="34" charset="0"/>
              </a:rPr>
              <a:t>Day 4 – Basic Widgets and Stateful and Stateless widgets</a:t>
            </a:r>
          </a:p>
          <a:p>
            <a:r>
              <a:rPr lang="en-IN" dirty="0">
                <a:latin typeface="Product Sans" panose="020B0403030502040203" pitchFamily="34" charset="0"/>
              </a:rPr>
              <a:t>Day 5 – More Widgets (Since flutter comes with 1000 of widgets)</a:t>
            </a:r>
          </a:p>
          <a:p>
            <a:r>
              <a:rPr lang="en-IN" dirty="0">
                <a:latin typeface="Product Sans" panose="020B0403030502040203" pitchFamily="34" charset="0"/>
              </a:rPr>
              <a:t>Day 6 – Builders, Navigators, HTTP, API Data Handling, Streams in Flutter</a:t>
            </a:r>
          </a:p>
          <a:p>
            <a:r>
              <a:rPr lang="en-IN" dirty="0">
                <a:latin typeface="Product Sans" panose="020B0403030502040203" pitchFamily="34" charset="0"/>
              </a:rPr>
              <a:t>Day 7 – Final Project – </a:t>
            </a:r>
            <a:r>
              <a:rPr lang="en-IN" dirty="0" err="1">
                <a:latin typeface="Product Sans" panose="020B0403030502040203" pitchFamily="34" charset="0"/>
              </a:rPr>
              <a:t>Nextflix</a:t>
            </a:r>
            <a:r>
              <a:rPr lang="en-IN" dirty="0">
                <a:latin typeface="Product Sans" panose="020B0403030502040203" pitchFamily="34" charset="0"/>
              </a:rPr>
              <a:t> Clone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970B7-D913-4403-9BBD-D836B8D6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223463"/>
            <a:ext cx="1549847" cy="442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53154-67D1-470E-8A7C-981DA3C7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013" y="101661"/>
            <a:ext cx="1169986" cy="6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2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EBF3C-7375-4220-B7E3-6AAD6EA25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7888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Product Sans" panose="020B0403030502040203" pitchFamily="34" charset="0"/>
              </a:rPr>
              <a:t>Day 1 of Flutter Masterclass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AD77-54FF-4A25-BDCA-AD8632C6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497"/>
            <a:ext cx="10515600" cy="4108466"/>
          </a:xfrm>
        </p:spPr>
        <p:txBody>
          <a:bodyPr/>
          <a:lstStyle/>
          <a:p>
            <a:r>
              <a:rPr lang="en-IN" dirty="0">
                <a:latin typeface="Product Sans" panose="020B0403030502040203" pitchFamily="34" charset="0"/>
              </a:rPr>
              <a:t>What is Flutter ?</a:t>
            </a:r>
          </a:p>
          <a:p>
            <a:r>
              <a:rPr lang="en-IN" dirty="0">
                <a:latin typeface="Product Sans" panose="020B0403030502040203" pitchFamily="34" charset="0"/>
              </a:rPr>
              <a:t>Why we need to learn Flutter ?</a:t>
            </a:r>
          </a:p>
          <a:p>
            <a:r>
              <a:rPr lang="en-IN" dirty="0">
                <a:latin typeface="Product Sans" panose="020B0403030502040203" pitchFamily="34" charset="0"/>
              </a:rPr>
              <a:t>What and Why Dart ?</a:t>
            </a:r>
          </a:p>
          <a:p>
            <a:r>
              <a:rPr lang="en-IN" dirty="0">
                <a:latin typeface="Product Sans" panose="020B0403030502040203" pitchFamily="34" charset="0"/>
              </a:rPr>
              <a:t>Procedural Level Programming in Dart</a:t>
            </a:r>
          </a:p>
          <a:p>
            <a:r>
              <a:rPr lang="en-IN" dirty="0">
                <a:latin typeface="Product Sans" panose="020B0403030502040203" pitchFamily="34" charset="0"/>
              </a:rPr>
              <a:t>Variables, Loops, Lists, Functions, Control Statements etc</a:t>
            </a:r>
          </a:p>
          <a:p>
            <a:pPr marL="0" indent="0">
              <a:buNone/>
            </a:pPr>
            <a:endParaRPr lang="en-IN" dirty="0">
              <a:latin typeface="Product Sans" panose="020B0403030502040203" pitchFamily="34" charset="0"/>
            </a:endParaRPr>
          </a:p>
          <a:p>
            <a:pPr marL="0" indent="0">
              <a:buNone/>
            </a:pPr>
            <a:r>
              <a:rPr lang="en-IN" dirty="0">
                <a:latin typeface="Product Sans" panose="020B0403030502040203" pitchFamily="34" charset="0"/>
              </a:rPr>
              <a:t>Day 1 Code Available at http://github.com/rpsnaik and find the repo of “Flutter Masterclass for 7 Days”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8CE32-350A-48EC-9CC0-1C83E61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223463"/>
            <a:ext cx="1549847" cy="442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D1FA0-5F0C-4399-BD34-818A26F29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79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5079-C1E5-43D0-8859-B9E1172E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Thank you!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8BAF4-33C4-47B9-9227-AB6C419A7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" y="183518"/>
            <a:ext cx="1558724" cy="444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ACE03-D74A-40C8-AD40-272470DF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753F-3857-41CB-B30F-A85A17CC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6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is Flutter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F63B7-9011-470D-918B-7E7220A9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98"/>
            <a:ext cx="49589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Product Sans" panose="020B0403030502040203" pitchFamily="34" charset="0"/>
              </a:rPr>
              <a:t>Flutter is Google’s UI toolkit for building beautiful, natively compiled applications for mobile, web, and desktop from a single codebase.</a:t>
            </a:r>
            <a:endParaRPr lang="en-IN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42E85-2F09-4F06-AE79-3A57C5A64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7" y="271698"/>
            <a:ext cx="1452193" cy="414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7CA21-6BDF-4E1A-8A9E-42323918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72" y="1340519"/>
            <a:ext cx="4620827" cy="4620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09E32-9BE9-44C3-9905-F8E6ECB2B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7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35E9-77F2-4AFC-BE2B-C9CCF4E1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2476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Yes Bro! Exactly! 😁😂😂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41370-DB95-4DDD-96FB-93BACC204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2305019"/>
            <a:ext cx="4351338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9BDFC-8179-431C-AC8B-0CCEBA369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25" y="176759"/>
            <a:ext cx="1742985" cy="497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C31A1A-6A9C-49C6-B58B-20898D674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520A-AD24-4E92-B5F3-8463B7E1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5974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Why Flutter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52E7BE8-0D80-45F4-A29A-D9E4E81E5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1537"/>
            <a:ext cx="12192000" cy="4178994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2FE88-F07B-4D88-9D23-1094F6DBF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7" y="169408"/>
            <a:ext cx="1603899" cy="457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F7EA1-BABF-4D0D-AD1B-48CE64DB9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5D63-9767-4E53-B385-ED6E669E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7987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is Dart and why Dart ?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56AA5-2347-46CA-A35E-47FBA6B5D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GB" dirty="0">
                <a:latin typeface="Product Sans" panose="020B0403030502040203" pitchFamily="34" charset="0"/>
              </a:rPr>
              <a:t>Dart allows Flutter to avoid the need for a separate declarative layout language like JSX or XML, or separate visual interface builders, because Dart’s declarative, programmatic layout is easy to read and visualize</a:t>
            </a:r>
          </a:p>
          <a:p>
            <a:endParaRPr lang="en-GB" dirty="0">
              <a:latin typeface="Product Sans" panose="020B0403030502040203" pitchFamily="34" charset="0"/>
            </a:endParaRPr>
          </a:p>
          <a:p>
            <a:r>
              <a:rPr lang="en-GB" dirty="0">
                <a:latin typeface="Product Sans" panose="020B0403030502040203" pitchFamily="34" charset="0"/>
              </a:rPr>
              <a:t>Dart is Smooth Fast Efficient Effective and Productive</a:t>
            </a:r>
          </a:p>
          <a:p>
            <a:pPr marL="0" indent="0">
              <a:buNone/>
            </a:pPr>
            <a:endParaRPr lang="en-GB" dirty="0">
              <a:latin typeface="Product Sans" panose="020B0403030502040203" pitchFamily="34" charset="0"/>
            </a:endParaRPr>
          </a:p>
          <a:p>
            <a:r>
              <a:rPr lang="en-GB" dirty="0">
                <a:latin typeface="Product Sans" panose="020B0403030502040203" pitchFamily="34" charset="0"/>
              </a:rPr>
              <a:t>Which enabled Animation rate to 60 FPS for Flutter Apps</a:t>
            </a:r>
            <a:endParaRPr lang="en-IN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87C5A-14E1-48B5-85C9-8A046EAA7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3" y="98342"/>
            <a:ext cx="1646130" cy="469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BC956-60F0-4B21-AD11-A8AFC9D2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9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DB52-5F17-4CB6-81AC-4A2974C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62" y="2276149"/>
            <a:ext cx="6900602" cy="197907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made Flutter a</a:t>
            </a:r>
            <a:b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</a:br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hot topic🔥 in Developer Communities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F1984-73DC-4A54-8307-853E0280E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662" y="4259379"/>
            <a:ext cx="10515600" cy="150018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Product Sans" panose="020B0403030502040203" pitchFamily="34" charset="0"/>
              </a:rPr>
              <a:t>Insanely hot ; )</a:t>
            </a:r>
            <a:endParaRPr lang="en-IN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B4615-D99B-4F7C-83FA-5B58C7F4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90" y="176506"/>
            <a:ext cx="1541756" cy="440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4BDF3-BDCA-4341-B298-43A0C12F5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66" y="1180730"/>
            <a:ext cx="3975243" cy="4749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4984F-1B99-4C98-A70C-1265C6352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30CB0-E1ED-40E8-9C89-EE4246FB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7583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  <a:latin typeface="Product Sans" panose="020B0403030502040203" pitchFamily="34" charset="0"/>
              </a:rPr>
              <a:t>What made Flutter a hot topic🔥 in Developer Communities</a:t>
            </a:r>
            <a:endParaRPr lang="en-IN" dirty="0">
              <a:solidFill>
                <a:schemeClr val="accent1"/>
              </a:solidFill>
              <a:latin typeface="Product Sans" panose="020B040303050204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98D6-8804-40F7-B5DC-0987A0EF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4211"/>
            <a:ext cx="10515600" cy="3048216"/>
          </a:xfrm>
        </p:spPr>
        <p:txBody>
          <a:bodyPr>
            <a:normAutofit fontScale="92500" lnSpcReduction="20000"/>
          </a:bodyPr>
          <a:lstStyle/>
          <a:p>
            <a:r>
              <a:rPr lang="en-GB" sz="2500" dirty="0">
                <a:latin typeface="Product Sans" panose="020B0403030502040203" pitchFamily="34" charset="0"/>
              </a:rPr>
              <a:t>Of Course Hot Reloading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Faster Development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Fundamentally, Flutter is for users that want beautiful apps, with delightful motion and animation, and UIs with character and an identity all their own.</a:t>
            </a:r>
          </a:p>
          <a:p>
            <a:pPr marL="0" indent="0">
              <a:buNone/>
            </a:pPr>
            <a:endParaRPr lang="en-GB" sz="2500" dirty="0">
              <a:latin typeface="Product Sans" panose="020B0403030502040203" pitchFamily="34" charset="0"/>
            </a:endParaRPr>
          </a:p>
          <a:p>
            <a:r>
              <a:rPr lang="en-GB" sz="2500" dirty="0">
                <a:latin typeface="Product Sans" panose="020B0403030502040203" pitchFamily="34" charset="0"/>
              </a:rPr>
              <a:t>No prior mobile experience is required in order to learn and use Flutter.</a:t>
            </a:r>
          </a:p>
          <a:p>
            <a:pPr marL="0" indent="0">
              <a:buNone/>
            </a:pPr>
            <a:endParaRPr lang="en-IN" sz="2500" dirty="0"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59737C-39E3-4CA1-B841-F92FA63EF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9" y="215484"/>
            <a:ext cx="1327126" cy="378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FA204-DCDE-4E85-960C-DCF07A7E1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CCF1-20F9-4750-9296-EB89A047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1295047" cy="2852737"/>
          </a:xfrm>
        </p:spPr>
        <p:txBody>
          <a:bodyPr>
            <a:normAutofit/>
          </a:bodyPr>
          <a:lstStyle/>
          <a:p>
            <a:r>
              <a:rPr lang="en-GB" sz="5500" dirty="0">
                <a:solidFill>
                  <a:schemeClr val="accent1"/>
                </a:solidFill>
                <a:latin typeface="Product Sans" panose="020B0403030502040203" pitchFamily="34" charset="0"/>
              </a:rPr>
              <a:t>Who is our Serious Competitor 🤨?</a:t>
            </a:r>
            <a:endParaRPr lang="en-IN" sz="5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43998-3C1C-4F45-9A44-5FCADEF31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5" y="335306"/>
            <a:ext cx="1398927" cy="399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CB987F-B0BB-47E9-870C-F4F2E56C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71" y="0"/>
            <a:ext cx="22609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6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509</Words>
  <Application>Microsoft Office PowerPoint</Application>
  <PresentationFormat>Widescreen</PresentationFormat>
  <Paragraphs>69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Product Sans</vt:lpstr>
      <vt:lpstr>Product Sans Bold</vt:lpstr>
      <vt:lpstr>Office Theme</vt:lpstr>
      <vt:lpstr>Get Started with Flutter</vt:lpstr>
      <vt:lpstr>What the Heck is that !</vt:lpstr>
      <vt:lpstr>What is Flutter ?</vt:lpstr>
      <vt:lpstr>Yes Bro! Exactly! 😁😂😂</vt:lpstr>
      <vt:lpstr>Why Flutter ?</vt:lpstr>
      <vt:lpstr>What is Dart and why Dart ?</vt:lpstr>
      <vt:lpstr>What made Flutter a hot topic🔥 in Developer Communities</vt:lpstr>
      <vt:lpstr>What made Flutter a hot topic🔥 in Developer Communities</vt:lpstr>
      <vt:lpstr>Who is our Serious Competitor 🤨?</vt:lpstr>
      <vt:lpstr>Who is our Serious Competitor 🤨?</vt:lpstr>
      <vt:lpstr>How Flutter is different👻 from React Native ?</vt:lpstr>
      <vt:lpstr>PowerPoint Presentation</vt:lpstr>
      <vt:lpstr>How Flutter is different👻 from React Native ?</vt:lpstr>
      <vt:lpstr>Widgets Everywhere!</vt:lpstr>
      <vt:lpstr>PowerPoint Presentation</vt:lpstr>
      <vt:lpstr>How Flutter maintain Native experience over various Platforms</vt:lpstr>
      <vt:lpstr>Animations</vt:lpstr>
      <vt:lpstr>PowerPoint Presentation</vt:lpstr>
      <vt:lpstr>PowerPoint Presentation</vt:lpstr>
      <vt:lpstr>Let’s get messed up ; ) It’s time for Installation! and build our First App</vt:lpstr>
      <vt:lpstr>What we will be learning in these 7 Days</vt:lpstr>
      <vt:lpstr>Day 1 of Flutter Masterclass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Flutter</dc:title>
  <dc:creator>R P S Naik</dc:creator>
  <cp:lastModifiedBy>R P S Naik</cp:lastModifiedBy>
  <cp:revision>28</cp:revision>
  <dcterms:created xsi:type="dcterms:W3CDTF">2020-01-30T15:26:27Z</dcterms:created>
  <dcterms:modified xsi:type="dcterms:W3CDTF">2020-04-09T10:38:56Z</dcterms:modified>
</cp:coreProperties>
</file>